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440" r:id="rId6"/>
    <p:sldId id="2458" r:id="rId7"/>
    <p:sldId id="2442" r:id="rId8"/>
    <p:sldId id="2447" r:id="rId9"/>
    <p:sldId id="2443" r:id="rId10"/>
    <p:sldId id="2444" r:id="rId11"/>
    <p:sldId id="2446" r:id="rId12"/>
    <p:sldId id="2445" r:id="rId13"/>
    <p:sldId id="2459" r:id="rId14"/>
    <p:sldId id="2453" r:id="rId15"/>
    <p:sldId id="2450" r:id="rId16"/>
    <p:sldId id="2451" r:id="rId17"/>
    <p:sldId id="2452" r:id="rId18"/>
    <p:sldId id="2449" r:id="rId19"/>
    <p:sldId id="2454" r:id="rId20"/>
    <p:sldId id="2455" r:id="rId21"/>
    <p:sldId id="2456" r:id="rId22"/>
    <p:sldId id="24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74D"/>
    <a:srgbClr val="444444"/>
    <a:srgbClr val="2F3342"/>
    <a:srgbClr val="C0F400"/>
    <a:srgbClr val="05EE55"/>
    <a:srgbClr val="038B30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D0D7B-4DE4-2E48-A0A7-CF21B7187C1C}" v="1" dt="2022-11-08T20:23:08.71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577" autoAdjust="0"/>
  </p:normalViewPr>
  <p:slideViewPr>
    <p:cSldViewPr snapToGrid="0">
      <p:cViewPr varScale="1">
        <p:scale>
          <a:sx n="116" d="100"/>
          <a:sy n="116" d="100"/>
        </p:scale>
        <p:origin x="2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, Catalina" userId="5b1d1ec4-0fe6-4cc9-810a-6e219304e70a" providerId="ADAL" clId="{5C6D0D7B-4DE4-2E48-A0A7-CF21B7187C1C}"/>
    <pc:docChg chg="undo custSel modSld">
      <pc:chgData name="Diaz, Catalina" userId="5b1d1ec4-0fe6-4cc9-810a-6e219304e70a" providerId="ADAL" clId="{5C6D0D7B-4DE4-2E48-A0A7-CF21B7187C1C}" dt="2022-11-22T16:16:13.557" v="59"/>
      <pc:docMkLst>
        <pc:docMk/>
      </pc:docMkLst>
      <pc:sldChg chg="modSp mod">
        <pc:chgData name="Diaz, Catalina" userId="5b1d1ec4-0fe6-4cc9-810a-6e219304e70a" providerId="ADAL" clId="{5C6D0D7B-4DE4-2E48-A0A7-CF21B7187C1C}" dt="2022-11-08T20:21:45.084" v="1" actId="20577"/>
        <pc:sldMkLst>
          <pc:docMk/>
          <pc:sldMk cId="2506210253" sldId="256"/>
        </pc:sldMkLst>
        <pc:spChg chg="mod">
          <ac:chgData name="Diaz, Catalina" userId="5b1d1ec4-0fe6-4cc9-810a-6e219304e70a" providerId="ADAL" clId="{5C6D0D7B-4DE4-2E48-A0A7-CF21B7187C1C}" dt="2022-11-08T20:21:45.084" v="1" actId="20577"/>
          <ac:spMkLst>
            <pc:docMk/>
            <pc:sldMk cId="2506210253" sldId="256"/>
            <ac:spMk id="6" creationId="{7E0E8055-17FA-43CE-9F03-E712F496B7CF}"/>
          </ac:spMkLst>
        </pc:spChg>
      </pc:sldChg>
      <pc:sldChg chg="modSp mod">
        <pc:chgData name="Diaz, Catalina" userId="5b1d1ec4-0fe6-4cc9-810a-6e219304e70a" providerId="ADAL" clId="{5C6D0D7B-4DE4-2E48-A0A7-CF21B7187C1C}" dt="2022-11-08T20:21:58.606" v="6" actId="20577"/>
        <pc:sldMkLst>
          <pc:docMk/>
          <pc:sldMk cId="4236326864" sldId="2440"/>
        </pc:sldMkLst>
        <pc:spChg chg="mod">
          <ac:chgData name="Diaz, Catalina" userId="5b1d1ec4-0fe6-4cc9-810a-6e219304e70a" providerId="ADAL" clId="{5C6D0D7B-4DE4-2E48-A0A7-CF21B7187C1C}" dt="2022-11-08T20:21:52.305" v="3" actId="6549"/>
          <ac:spMkLst>
            <pc:docMk/>
            <pc:sldMk cId="4236326864" sldId="2440"/>
            <ac:spMk id="4" creationId="{9C2EEB1E-E5B2-44FA-8D26-4D510438DDB9}"/>
          </ac:spMkLst>
        </pc:spChg>
        <pc:spChg chg="mod">
          <ac:chgData name="Diaz, Catalina" userId="5b1d1ec4-0fe6-4cc9-810a-6e219304e70a" providerId="ADAL" clId="{5C6D0D7B-4DE4-2E48-A0A7-CF21B7187C1C}" dt="2022-11-08T20:21:58.606" v="6" actId="20577"/>
          <ac:spMkLst>
            <pc:docMk/>
            <pc:sldMk cId="4236326864" sldId="2440"/>
            <ac:spMk id="19" creationId="{2F2E0D99-FB22-4130-AAF1-73D2822A328F}"/>
          </ac:spMkLst>
        </pc:spChg>
      </pc:sldChg>
      <pc:sldChg chg="modSp mod">
        <pc:chgData name="Diaz, Catalina" userId="5b1d1ec4-0fe6-4cc9-810a-6e219304e70a" providerId="ADAL" clId="{5C6D0D7B-4DE4-2E48-A0A7-CF21B7187C1C}" dt="2022-11-08T20:22:13.522" v="10" actId="20577"/>
        <pc:sldMkLst>
          <pc:docMk/>
          <pc:sldMk cId="59582380" sldId="2442"/>
        </pc:sldMkLst>
        <pc:spChg chg="mod">
          <ac:chgData name="Diaz, Catalina" userId="5b1d1ec4-0fe6-4cc9-810a-6e219304e70a" providerId="ADAL" clId="{5C6D0D7B-4DE4-2E48-A0A7-CF21B7187C1C}" dt="2022-11-08T20:22:10.833" v="8" actId="20577"/>
          <ac:spMkLst>
            <pc:docMk/>
            <pc:sldMk cId="59582380" sldId="2442"/>
            <ac:spMk id="4" creationId="{E98DCA46-603B-4178-8707-30E192CE6B8D}"/>
          </ac:spMkLst>
        </pc:spChg>
        <pc:spChg chg="mod">
          <ac:chgData name="Diaz, Catalina" userId="5b1d1ec4-0fe6-4cc9-810a-6e219304e70a" providerId="ADAL" clId="{5C6D0D7B-4DE4-2E48-A0A7-CF21B7187C1C}" dt="2022-11-08T20:22:13.522" v="10" actId="20577"/>
          <ac:spMkLst>
            <pc:docMk/>
            <pc:sldMk cId="59582380" sldId="244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22:24.908" v="12" actId="20577"/>
        <pc:sldMkLst>
          <pc:docMk/>
          <pc:sldMk cId="2908243713" sldId="2444"/>
        </pc:sldMkLst>
        <pc:spChg chg="mod">
          <ac:chgData name="Diaz, Catalina" userId="5b1d1ec4-0fe6-4cc9-810a-6e219304e70a" providerId="ADAL" clId="{5C6D0D7B-4DE4-2E48-A0A7-CF21B7187C1C}" dt="2022-11-08T20:22:24.908" v="12" actId="20577"/>
          <ac:spMkLst>
            <pc:docMk/>
            <pc:sldMk cId="2908243713" sldId="244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22T16:16:13.557" v="59"/>
        <pc:sldMkLst>
          <pc:docMk/>
          <pc:sldMk cId="2998083373" sldId="2447"/>
        </pc:sldMkLst>
        <pc:spChg chg="mod">
          <ac:chgData name="Diaz, Catalina" userId="5b1d1ec4-0fe6-4cc9-810a-6e219304e70a" providerId="ADAL" clId="{5C6D0D7B-4DE4-2E48-A0A7-CF21B7187C1C}" dt="2022-11-22T16:16:13.557" v="59"/>
          <ac:spMkLst>
            <pc:docMk/>
            <pc:sldMk cId="2998083373" sldId="2447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06.556" v="31" actId="20577"/>
        <pc:sldMkLst>
          <pc:docMk/>
          <pc:sldMk cId="1283799758" sldId="2449"/>
        </pc:sldMkLst>
        <pc:spChg chg="mod">
          <ac:chgData name="Diaz, Catalina" userId="5b1d1ec4-0fe6-4cc9-810a-6e219304e70a" providerId="ADAL" clId="{5C6D0D7B-4DE4-2E48-A0A7-CF21B7187C1C}" dt="2022-11-08T20:34:06.556" v="31" actId="20577"/>
          <ac:spMkLst>
            <pc:docMk/>
            <pc:sldMk cId="1283799758" sldId="2449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45.829" v="28" actId="20577"/>
        <pc:sldMkLst>
          <pc:docMk/>
          <pc:sldMk cId="4219049952" sldId="2450"/>
        </pc:sldMkLst>
        <pc:spChg chg="mod">
          <ac:chgData name="Diaz, Catalina" userId="5b1d1ec4-0fe6-4cc9-810a-6e219304e70a" providerId="ADAL" clId="{5C6D0D7B-4DE4-2E48-A0A7-CF21B7187C1C}" dt="2022-11-08T20:33:45.829" v="28" actId="20577"/>
          <ac:spMkLst>
            <pc:docMk/>
            <pc:sldMk cId="4219049952" sldId="2450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18T17:21:06.190" v="56" actId="20577"/>
        <pc:sldMkLst>
          <pc:docMk/>
          <pc:sldMk cId="2474992096" sldId="2451"/>
        </pc:sldMkLst>
        <pc:spChg chg="mod">
          <ac:chgData name="Diaz, Catalina" userId="5b1d1ec4-0fe6-4cc9-810a-6e219304e70a" providerId="ADAL" clId="{5C6D0D7B-4DE4-2E48-A0A7-CF21B7187C1C}" dt="2022-11-18T17:21:06.190" v="56" actId="20577"/>
          <ac:spMkLst>
            <pc:docMk/>
            <pc:sldMk cId="2474992096" sldId="2451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57.729" v="30" actId="20577"/>
        <pc:sldMkLst>
          <pc:docMk/>
          <pc:sldMk cId="1532420835" sldId="2452"/>
        </pc:sldMkLst>
        <pc:spChg chg="mod">
          <ac:chgData name="Diaz, Catalina" userId="5b1d1ec4-0fe6-4cc9-810a-6e219304e70a" providerId="ADAL" clId="{5C6D0D7B-4DE4-2E48-A0A7-CF21B7187C1C}" dt="2022-11-08T20:33:57.729" v="30" actId="20577"/>
          <ac:spMkLst>
            <pc:docMk/>
            <pc:sldMk cId="1532420835" sldId="245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35.324" v="26" actId="20577"/>
        <pc:sldMkLst>
          <pc:docMk/>
          <pc:sldMk cId="1155022439" sldId="2453"/>
        </pc:sldMkLst>
        <pc:spChg chg="mod">
          <ac:chgData name="Diaz, Catalina" userId="5b1d1ec4-0fe6-4cc9-810a-6e219304e70a" providerId="ADAL" clId="{5C6D0D7B-4DE4-2E48-A0A7-CF21B7187C1C}" dt="2022-11-08T20:33:35.324" v="26" actId="20577"/>
          <ac:spMkLst>
            <pc:docMk/>
            <pc:sldMk cId="1155022439" sldId="2453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14.440" v="33" actId="20577"/>
        <pc:sldMkLst>
          <pc:docMk/>
          <pc:sldMk cId="1830492725" sldId="2454"/>
        </pc:sldMkLst>
        <pc:spChg chg="mod">
          <ac:chgData name="Diaz, Catalina" userId="5b1d1ec4-0fe6-4cc9-810a-6e219304e70a" providerId="ADAL" clId="{5C6D0D7B-4DE4-2E48-A0A7-CF21B7187C1C}" dt="2022-11-08T20:34:14.440" v="33" actId="20577"/>
          <ac:spMkLst>
            <pc:docMk/>
            <pc:sldMk cId="1830492725" sldId="245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33.450" v="36" actId="20577"/>
        <pc:sldMkLst>
          <pc:docMk/>
          <pc:sldMk cId="3170060287" sldId="2455"/>
        </pc:sldMkLst>
        <pc:spChg chg="mod">
          <ac:chgData name="Diaz, Catalina" userId="5b1d1ec4-0fe6-4cc9-810a-6e219304e70a" providerId="ADAL" clId="{5C6D0D7B-4DE4-2E48-A0A7-CF21B7187C1C}" dt="2022-11-08T20:34:33.450" v="36" actId="20577"/>
          <ac:spMkLst>
            <pc:docMk/>
            <pc:sldMk cId="3170060287" sldId="2455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41.189" v="37" actId="20577"/>
        <pc:sldMkLst>
          <pc:docMk/>
          <pc:sldMk cId="2296510649" sldId="2456"/>
        </pc:sldMkLst>
        <pc:spChg chg="mod">
          <ac:chgData name="Diaz, Catalina" userId="5b1d1ec4-0fe6-4cc9-810a-6e219304e70a" providerId="ADAL" clId="{5C6D0D7B-4DE4-2E48-A0A7-CF21B7187C1C}" dt="2022-11-08T20:34:41.189" v="37" actId="20577"/>
          <ac:spMkLst>
            <pc:docMk/>
            <pc:sldMk cId="2296510649" sldId="2456"/>
            <ac:spMk id="6" creationId="{74BEE320-7A6F-481B-9BF2-E1C9B79A5F8B}"/>
          </ac:spMkLst>
        </pc:spChg>
      </pc:sldChg>
    </pc:docChg>
  </pc:docChgLst>
  <pc:docChgLst>
    <pc:chgData name="Diaz, Catalina" userId="5b1d1ec4-0fe6-4cc9-810a-6e219304e70a" providerId="ADAL" clId="{8494412E-526B-417B-BAAC-DC1998744BD8}"/>
    <pc:docChg chg="undo redo custSel addSld delSld modSld sldOrd">
      <pc:chgData name="Diaz, Catalina" userId="5b1d1ec4-0fe6-4cc9-810a-6e219304e70a" providerId="ADAL" clId="{8494412E-526B-417B-BAAC-DC1998744BD8}" dt="2021-11-23T18:27:52.157" v="1961" actId="20577"/>
      <pc:docMkLst>
        <pc:docMk/>
      </pc:docMkLst>
      <pc:sldChg chg="modSp mod">
        <pc:chgData name="Diaz, Catalina" userId="5b1d1ec4-0fe6-4cc9-810a-6e219304e70a" providerId="ADAL" clId="{8494412E-526B-417B-BAAC-DC1998744BD8}" dt="2021-11-23T16:49:44.635" v="1649" actId="20577"/>
        <pc:sldMkLst>
          <pc:docMk/>
          <pc:sldMk cId="2506210253" sldId="256"/>
        </pc:sldMkLst>
        <pc:spChg chg="mod">
          <ac:chgData name="Diaz, Catalina" userId="5b1d1ec4-0fe6-4cc9-810a-6e219304e70a" providerId="ADAL" clId="{8494412E-526B-417B-BAAC-DC1998744BD8}" dt="2021-11-23T16:49:44.635" v="1649" actId="20577"/>
          <ac:spMkLst>
            <pc:docMk/>
            <pc:sldMk cId="2506210253" sldId="256"/>
            <ac:spMk id="6" creationId="{7E0E8055-17FA-43CE-9F03-E712F496B7CF}"/>
          </ac:spMkLst>
        </pc:spChg>
      </pc:sldChg>
      <pc:sldChg chg="del">
        <pc:chgData name="Diaz, Catalina" userId="5b1d1ec4-0fe6-4cc9-810a-6e219304e70a" providerId="ADAL" clId="{8494412E-526B-417B-BAAC-DC1998744BD8}" dt="2021-11-23T16:47:25.979" v="1517" actId="47"/>
        <pc:sldMkLst>
          <pc:docMk/>
          <pc:sldMk cId="3174381467" sldId="258"/>
        </pc:sldMkLst>
      </pc:sldChg>
      <pc:sldChg chg="del">
        <pc:chgData name="Diaz, Catalina" userId="5b1d1ec4-0fe6-4cc9-810a-6e219304e70a" providerId="ADAL" clId="{8494412E-526B-417B-BAAC-DC1998744BD8}" dt="2021-11-23T16:47:25.083" v="1516" actId="47"/>
        <pc:sldMkLst>
          <pc:docMk/>
          <pc:sldMk cId="48532822" sldId="260"/>
        </pc:sldMkLst>
      </pc:sldChg>
      <pc:sldChg chg="del">
        <pc:chgData name="Diaz, Catalina" userId="5b1d1ec4-0fe6-4cc9-810a-6e219304e70a" providerId="ADAL" clId="{8494412E-526B-417B-BAAC-DC1998744BD8}" dt="2021-11-23T16:47:26.909" v="1518" actId="47"/>
        <pc:sldMkLst>
          <pc:docMk/>
          <pc:sldMk cId="869470413" sldId="2432"/>
        </pc:sldMkLst>
      </pc:sldChg>
      <pc:sldChg chg="del">
        <pc:chgData name="Diaz, Catalina" userId="5b1d1ec4-0fe6-4cc9-810a-6e219304e70a" providerId="ADAL" clId="{8494412E-526B-417B-BAAC-DC1998744BD8}" dt="2021-11-23T16:47:27.554" v="1519" actId="47"/>
        <pc:sldMkLst>
          <pc:docMk/>
          <pc:sldMk cId="2779095684" sldId="2433"/>
        </pc:sldMkLst>
      </pc:sldChg>
      <pc:sldChg chg="addSp delSp modSp del mod ord">
        <pc:chgData name="Diaz, Catalina" userId="5b1d1ec4-0fe6-4cc9-810a-6e219304e70a" providerId="ADAL" clId="{8494412E-526B-417B-BAAC-DC1998744BD8}" dt="2021-11-23T17:00:06.838" v="1713" actId="47"/>
        <pc:sldMkLst>
          <pc:docMk/>
          <pc:sldMk cId="259734590" sldId="2434"/>
        </pc:sldMkLst>
        <pc:spChg chg="mod">
          <ac:chgData name="Diaz, Catalina" userId="5b1d1ec4-0fe6-4cc9-810a-6e219304e70a" providerId="ADAL" clId="{8494412E-526B-417B-BAAC-DC1998744BD8}" dt="2021-11-23T16:50:37.097" v="1671" actId="122"/>
          <ac:spMkLst>
            <pc:docMk/>
            <pc:sldMk cId="259734590" sldId="2434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5:25:42" v="789" actId="20577"/>
          <ac:spMkLst>
            <pc:docMk/>
            <pc:sldMk cId="259734590" sldId="2434"/>
            <ac:spMk id="7" creationId="{D5445F47-6D74-450C-BC16-998D2021AD78}"/>
          </ac:spMkLst>
        </pc:spChg>
        <pc:spChg chg="mod">
          <ac:chgData name="Diaz, Catalina" userId="5b1d1ec4-0fe6-4cc9-810a-6e219304e70a" providerId="ADAL" clId="{8494412E-526B-417B-BAAC-DC1998744BD8}" dt="2021-11-23T16:51:01.606" v="1674" actId="255"/>
          <ac:spMkLst>
            <pc:docMk/>
            <pc:sldMk cId="259734590" sldId="2434"/>
            <ac:spMk id="9" creationId="{4744B28E-5E14-4A77-AD4F-C979905862BF}"/>
          </ac:spMkLst>
        </pc:spChg>
        <pc:picChg chg="add del">
          <ac:chgData name="Diaz, Catalina" userId="5b1d1ec4-0fe6-4cc9-810a-6e219304e70a" providerId="ADAL" clId="{8494412E-526B-417B-BAAC-DC1998744BD8}" dt="2021-11-22T23:21:31.369" v="514"/>
          <ac:picMkLst>
            <pc:docMk/>
            <pc:sldMk cId="259734590" sldId="2434"/>
            <ac:picMk id="2" creationId="{883CF360-6DAC-49B2-999E-8C8601B94B26}"/>
          </ac:picMkLst>
        </pc:picChg>
        <pc:picChg chg="mod">
          <ac:chgData name="Diaz, Catalina" userId="5b1d1ec4-0fe6-4cc9-810a-6e219304e70a" providerId="ADAL" clId="{8494412E-526B-417B-BAAC-DC1998744BD8}" dt="2021-11-23T16:52:13.599" v="1678" actId="14826"/>
          <ac:picMkLst>
            <pc:docMk/>
            <pc:sldMk cId="259734590" sldId="2434"/>
            <ac:picMk id="6" creationId="{5E06080F-9F80-49D4-9D28-F3FD457E4278}"/>
          </ac:picMkLst>
        </pc:picChg>
        <pc:picChg chg="add del mod">
          <ac:chgData name="Diaz, Catalina" userId="5b1d1ec4-0fe6-4cc9-810a-6e219304e70a" providerId="ADAL" clId="{8494412E-526B-417B-BAAC-DC1998744BD8}" dt="2021-11-22T23:21:29.550" v="512"/>
          <ac:picMkLst>
            <pc:docMk/>
            <pc:sldMk cId="259734590" sldId="2434"/>
            <ac:picMk id="13" creationId="{57DCCEA6-2096-44AE-A8C5-EC436DECFCDF}"/>
          </ac:picMkLst>
        </pc:picChg>
      </pc:sldChg>
      <pc:sldChg chg="modSp del mod">
        <pc:chgData name="Diaz, Catalina" userId="5b1d1ec4-0fe6-4cc9-810a-6e219304e70a" providerId="ADAL" clId="{8494412E-526B-417B-BAAC-DC1998744BD8}" dt="2021-11-23T16:47:28.284" v="1520" actId="47"/>
        <pc:sldMkLst>
          <pc:docMk/>
          <pc:sldMk cId="1389222877" sldId="2438"/>
        </pc:sldMkLst>
        <pc:spChg chg="mod">
          <ac:chgData name="Diaz, Catalina" userId="5b1d1ec4-0fe6-4cc9-810a-6e219304e70a" providerId="ADAL" clId="{8494412E-526B-417B-BAAC-DC1998744BD8}" dt="2021-11-22T23:20:35.002" v="506" actId="1076"/>
          <ac:spMkLst>
            <pc:docMk/>
            <pc:sldMk cId="1389222877" sldId="2438"/>
            <ac:spMk id="11" creationId="{618826A1-4E90-405A-AE28-5500B0A362E3}"/>
          </ac:spMkLst>
        </pc:spChg>
        <pc:spChg chg="mod">
          <ac:chgData name="Diaz, Catalina" userId="5b1d1ec4-0fe6-4cc9-810a-6e219304e70a" providerId="ADAL" clId="{8494412E-526B-417B-BAAC-DC1998744BD8}" dt="2021-11-22T23:20:17.588" v="502" actId="1076"/>
          <ac:spMkLst>
            <pc:docMk/>
            <pc:sldMk cId="1389222877" sldId="2438"/>
            <ac:spMk id="14" creationId="{3C1F0EB8-D260-4FB6-ACF6-6E86B9A02919}"/>
          </ac:spMkLst>
        </pc:spChg>
        <pc:picChg chg="mod">
          <ac:chgData name="Diaz, Catalina" userId="5b1d1ec4-0fe6-4cc9-810a-6e219304e70a" providerId="ADAL" clId="{8494412E-526B-417B-BAAC-DC1998744BD8}" dt="2021-11-22T23:20:21.927" v="504" actId="1076"/>
          <ac:picMkLst>
            <pc:docMk/>
            <pc:sldMk cId="1389222877" sldId="2438"/>
            <ac:picMk id="5" creationId="{81A2DCC4-678E-4F5B-B305-FA52F5FF55E5}"/>
          </ac:picMkLst>
        </pc:picChg>
      </pc:sldChg>
      <pc:sldChg chg="delSp modSp del mod ord">
        <pc:chgData name="Diaz, Catalina" userId="5b1d1ec4-0fe6-4cc9-810a-6e219304e70a" providerId="ADAL" clId="{8494412E-526B-417B-BAAC-DC1998744BD8}" dt="2021-11-23T17:51:30.859" v="1854" actId="47"/>
        <pc:sldMkLst>
          <pc:docMk/>
          <pc:sldMk cId="2948305498" sldId="2439"/>
        </pc:sldMkLst>
        <pc:spChg chg="del">
          <ac:chgData name="Diaz, Catalina" userId="5b1d1ec4-0fe6-4cc9-810a-6e219304e70a" providerId="ADAL" clId="{8494412E-526B-417B-BAAC-DC1998744BD8}" dt="2021-11-23T15:45:53.062" v="1093" actId="478"/>
          <ac:spMkLst>
            <pc:docMk/>
            <pc:sldMk cId="2948305498" sldId="2439"/>
            <ac:spMk id="21" creationId="{1B4C1D1F-C2EF-4D29-B146-E0CE535B36DC}"/>
          </ac:spMkLst>
        </pc:spChg>
        <pc:spChg chg="mod">
          <ac:chgData name="Diaz, Catalina" userId="5b1d1ec4-0fe6-4cc9-810a-6e219304e70a" providerId="ADAL" clId="{8494412E-526B-417B-BAAC-DC1998744BD8}" dt="2021-11-23T15:45:32.084" v="1091"/>
          <ac:spMkLst>
            <pc:docMk/>
            <pc:sldMk cId="2948305498" sldId="243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5:45:42.616" v="1092"/>
          <ac:spMkLst>
            <pc:docMk/>
            <pc:sldMk cId="2948305498" sldId="2439"/>
            <ac:spMk id="27" creationId="{863C256D-8187-4199-952C-D2BB841598F8}"/>
          </ac:spMkLst>
        </pc:spChg>
      </pc:sldChg>
      <pc:sldChg chg="addSp delSp modSp mod ord">
        <pc:chgData name="Diaz, Catalina" userId="5b1d1ec4-0fe6-4cc9-810a-6e219304e70a" providerId="ADAL" clId="{8494412E-526B-417B-BAAC-DC1998744BD8}" dt="2021-11-23T17:31:53.554" v="1823" actId="1076"/>
        <pc:sldMkLst>
          <pc:docMk/>
          <pc:sldMk cId="4236326864" sldId="2440"/>
        </pc:sldMkLst>
        <pc:spChg chg="add del mod">
          <ac:chgData name="Diaz, Catalina" userId="5b1d1ec4-0fe6-4cc9-810a-6e219304e70a" providerId="ADAL" clId="{8494412E-526B-417B-BAAC-DC1998744BD8}" dt="2021-11-22T23:22:20.504" v="523" actId="478"/>
          <ac:spMkLst>
            <pc:docMk/>
            <pc:sldMk cId="4236326864" sldId="2440"/>
            <ac:spMk id="3" creationId="{0046A966-BEEF-4B3B-BD1B-FB0BA11D3ACB}"/>
          </ac:spMkLst>
        </pc:spChg>
        <pc:spChg chg="mod">
          <ac:chgData name="Diaz, Catalina" userId="5b1d1ec4-0fe6-4cc9-810a-6e219304e70a" providerId="ADAL" clId="{8494412E-526B-417B-BAAC-DC1998744BD8}" dt="2021-11-23T15:26:48.318" v="792" actId="20577"/>
          <ac:spMkLst>
            <pc:docMk/>
            <pc:sldMk cId="4236326864" sldId="2440"/>
            <ac:spMk id="4" creationId="{9C2EEB1E-E5B2-44FA-8D26-4D510438DDB9}"/>
          </ac:spMkLst>
        </pc:spChg>
        <pc:spChg chg="add del mod">
          <ac:chgData name="Diaz, Catalina" userId="5b1d1ec4-0fe6-4cc9-810a-6e219304e70a" providerId="ADAL" clId="{8494412E-526B-417B-BAAC-DC1998744BD8}" dt="2021-11-22T23:22:30.074" v="525" actId="478"/>
          <ac:spMkLst>
            <pc:docMk/>
            <pc:sldMk cId="4236326864" sldId="2440"/>
            <ac:spMk id="7" creationId="{CDBEE962-B8EA-44A1-BA4D-5733744B8A7D}"/>
          </ac:spMkLst>
        </pc:spChg>
        <pc:spChg chg="del mod">
          <ac:chgData name="Diaz, Catalina" userId="5b1d1ec4-0fe6-4cc9-810a-6e219304e70a" providerId="ADAL" clId="{8494412E-526B-417B-BAAC-DC1998744BD8}" dt="2021-11-23T16:51:14.576" v="1676" actId="478"/>
          <ac:spMkLst>
            <pc:docMk/>
            <pc:sldMk cId="4236326864" sldId="2440"/>
            <ac:spMk id="8" creationId="{37EAC647-D2A2-4904-B455-984AECA4DA77}"/>
          </ac:spMkLst>
        </pc:spChg>
        <pc:spChg chg="add del mod">
          <ac:chgData name="Diaz, Catalina" userId="5b1d1ec4-0fe6-4cc9-810a-6e219304e70a" providerId="ADAL" clId="{8494412E-526B-417B-BAAC-DC1998744BD8}" dt="2021-11-22T23:22:34.813" v="527" actId="478"/>
          <ac:spMkLst>
            <pc:docMk/>
            <pc:sldMk cId="4236326864" sldId="2440"/>
            <ac:spMk id="10" creationId="{2F99009F-F3C6-4CF0-9162-15C865B74A07}"/>
          </ac:spMkLst>
        </pc:spChg>
        <pc:spChg chg="add del mod">
          <ac:chgData name="Diaz, Catalina" userId="5b1d1ec4-0fe6-4cc9-810a-6e219304e70a" providerId="ADAL" clId="{8494412E-526B-417B-BAAC-DC1998744BD8}" dt="2021-11-22T23:24:06" v="547" actId="1076"/>
          <ac:spMkLst>
            <pc:docMk/>
            <pc:sldMk cId="4236326864" sldId="2440"/>
            <ac:spMk id="11" creationId="{32B205EF-4045-42E3-8101-270CAA2CF42C}"/>
          </ac:spMkLst>
        </pc:spChg>
        <pc:spChg chg="mod">
          <ac:chgData name="Diaz, Catalina" userId="5b1d1ec4-0fe6-4cc9-810a-6e219304e70a" providerId="ADAL" clId="{8494412E-526B-417B-BAAC-DC1998744BD8}" dt="2021-11-23T17:31:53.554" v="1823" actId="1076"/>
          <ac:spMkLst>
            <pc:docMk/>
            <pc:sldMk cId="4236326864" sldId="2440"/>
            <ac:spMk id="19" creationId="{2F2E0D99-FB22-4130-AAF1-73D2822A328F}"/>
          </ac:spMkLst>
        </pc:spChg>
        <pc:spChg chg="add del mod">
          <ac:chgData name="Diaz, Catalina" userId="5b1d1ec4-0fe6-4cc9-810a-6e219304e70a" providerId="ADAL" clId="{8494412E-526B-417B-BAAC-DC1998744BD8}" dt="2021-11-22T23:22:44.253" v="530" actId="478"/>
          <ac:spMkLst>
            <pc:docMk/>
            <pc:sldMk cId="4236326864" sldId="2440"/>
            <ac:spMk id="23" creationId="{BD9BCAA6-D881-4E41-8E47-12901DF95F53}"/>
          </ac:spMkLst>
        </pc:spChg>
        <pc:spChg chg="add del mod">
          <ac:chgData name="Diaz, Catalina" userId="5b1d1ec4-0fe6-4cc9-810a-6e219304e70a" providerId="ADAL" clId="{8494412E-526B-417B-BAAC-DC1998744BD8}" dt="2021-11-22T23:23:00.342" v="533" actId="478"/>
          <ac:spMkLst>
            <pc:docMk/>
            <pc:sldMk cId="4236326864" sldId="2440"/>
            <ac:spMk id="25" creationId="{20C02841-E423-4F85-8B0A-AAC4FB429C64}"/>
          </ac:spMkLst>
        </pc:spChg>
        <pc:spChg chg="add del mod">
          <ac:chgData name="Diaz, Catalina" userId="5b1d1ec4-0fe6-4cc9-810a-6e219304e70a" providerId="ADAL" clId="{8494412E-526B-417B-BAAC-DC1998744BD8}" dt="2021-11-22T23:23:13.444" v="536" actId="478"/>
          <ac:spMkLst>
            <pc:docMk/>
            <pc:sldMk cId="4236326864" sldId="2440"/>
            <ac:spMk id="27" creationId="{17DB478E-202A-4F90-87D0-95514A8B32C1}"/>
          </ac:spMkLst>
        </pc:spChg>
        <pc:grpChg chg="mod">
          <ac:chgData name="Diaz, Catalina" userId="5b1d1ec4-0fe6-4cc9-810a-6e219304e70a" providerId="ADAL" clId="{8494412E-526B-417B-BAAC-DC1998744BD8}" dt="2021-11-23T17:31:40.411" v="1822" actId="1076"/>
          <ac:grpSpMkLst>
            <pc:docMk/>
            <pc:sldMk cId="4236326864" sldId="2440"/>
            <ac:grpSpMk id="12" creationId="{1101DF86-6B00-49D3-9EFB-456055F79899}"/>
          </ac:grpSpMkLst>
        </pc:grpChg>
        <pc:picChg chg="add del mod">
          <ac:chgData name="Diaz, Catalina" userId="5b1d1ec4-0fe6-4cc9-810a-6e219304e70a" providerId="ADAL" clId="{8494412E-526B-417B-BAAC-DC1998744BD8}" dt="2021-11-22T23:23:34.359" v="544" actId="14826"/>
          <ac:picMkLst>
            <pc:docMk/>
            <pc:sldMk cId="4236326864" sldId="2440"/>
            <ac:picMk id="6" creationId="{361EFFB7-8B3E-491D-89F4-6C4D12965016}"/>
          </ac:picMkLst>
        </pc:picChg>
        <pc:picChg chg="add del mod">
          <ac:chgData name="Diaz, Catalina" userId="5b1d1ec4-0fe6-4cc9-810a-6e219304e70a" providerId="ADAL" clId="{8494412E-526B-417B-BAAC-DC1998744BD8}" dt="2021-11-22T23:20:59.113" v="509"/>
          <ac:picMkLst>
            <pc:docMk/>
            <pc:sldMk cId="4236326864" sldId="2440"/>
            <ac:picMk id="13" creationId="{2C21D540-3320-40F4-BEB7-8CF22F333BCC}"/>
          </ac:picMkLst>
        </pc:picChg>
        <pc:picChg chg="add mod ord">
          <ac:chgData name="Diaz, Catalina" userId="5b1d1ec4-0fe6-4cc9-810a-6e219304e70a" providerId="ADAL" clId="{8494412E-526B-417B-BAAC-DC1998744BD8}" dt="2021-11-22T23:22:04.678" v="516" actId="167"/>
          <ac:picMkLst>
            <pc:docMk/>
            <pc:sldMk cId="4236326864" sldId="2440"/>
            <ac:picMk id="20" creationId="{FC7CCFED-0262-4218-8240-95601BF31C89}"/>
          </ac:picMkLst>
        </pc:picChg>
        <pc:picChg chg="add del mod ord">
          <ac:chgData name="Diaz, Catalina" userId="5b1d1ec4-0fe6-4cc9-810a-6e219304e70a" providerId="ADAL" clId="{8494412E-526B-417B-BAAC-DC1998744BD8}" dt="2021-11-22T23:22:19.915" v="522"/>
          <ac:picMkLst>
            <pc:docMk/>
            <pc:sldMk cId="4236326864" sldId="2440"/>
            <ac:picMk id="21" creationId="{1617DDA1-E49E-4BF6-A4CC-3012A6EFAEDA}"/>
          </ac:picMkLst>
        </pc:picChg>
      </pc:sldChg>
      <pc:sldChg chg="modSp mod">
        <pc:chgData name="Diaz, Catalina" userId="5b1d1ec4-0fe6-4cc9-810a-6e219304e70a" providerId="ADAL" clId="{8494412E-526B-417B-BAAC-DC1998744BD8}" dt="2021-11-23T16:49:32.694" v="1645" actId="403"/>
        <pc:sldMkLst>
          <pc:docMk/>
          <pc:sldMk cId="207078912" sldId="2441"/>
        </pc:sldMkLst>
        <pc:spChg chg="mod">
          <ac:chgData name="Diaz, Catalina" userId="5b1d1ec4-0fe6-4cc9-810a-6e219304e70a" providerId="ADAL" clId="{8494412E-526B-417B-BAAC-DC1998744BD8}" dt="2021-11-23T16:49:32.694" v="1645" actId="403"/>
          <ac:spMkLst>
            <pc:docMk/>
            <pc:sldMk cId="207078912" sldId="2441"/>
            <ac:spMk id="23" creationId="{9FDCAA0A-980E-4E01-8FDA-B5368F0910FD}"/>
          </ac:spMkLst>
        </pc:spChg>
      </pc:sldChg>
      <pc:sldChg chg="modSp mod">
        <pc:chgData name="Diaz, Catalina" userId="5b1d1ec4-0fe6-4cc9-810a-6e219304e70a" providerId="ADAL" clId="{8494412E-526B-417B-BAAC-DC1998744BD8}" dt="2021-11-23T18:27:52.157" v="1961" actId="20577"/>
        <pc:sldMkLst>
          <pc:docMk/>
          <pc:sldMk cId="59582380" sldId="2442"/>
        </pc:sldMkLst>
        <pc:spChg chg="mod">
          <ac:chgData name="Diaz, Catalina" userId="5b1d1ec4-0fe6-4cc9-810a-6e219304e70a" providerId="ADAL" clId="{8494412E-526B-417B-BAAC-DC1998744BD8}" dt="2021-11-23T18:27:52.157" v="1961" actId="20577"/>
          <ac:spMkLst>
            <pc:docMk/>
            <pc:sldMk cId="59582380" sldId="244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6:12.816" v="1137" actId="6549"/>
        <pc:sldMkLst>
          <pc:docMk/>
          <pc:sldMk cId="775399022" sldId="2443"/>
        </pc:sldMkLst>
        <pc:spChg chg="mod">
          <ac:chgData name="Diaz, Catalina" userId="5b1d1ec4-0fe6-4cc9-810a-6e219304e70a" providerId="ADAL" clId="{8494412E-526B-417B-BAAC-DC1998744BD8}" dt="2021-11-23T15:56:12.816" v="1137" actId="6549"/>
          <ac:spMkLst>
            <pc:docMk/>
            <pc:sldMk cId="775399022" sldId="2443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54.232" v="1119" actId="948"/>
        <pc:sldMkLst>
          <pc:docMk/>
          <pc:sldMk cId="2908243713" sldId="2444"/>
        </pc:sldMkLst>
        <pc:spChg chg="mod">
          <ac:chgData name="Diaz, Catalina" userId="5b1d1ec4-0fe6-4cc9-810a-6e219304e70a" providerId="ADAL" clId="{8494412E-526B-417B-BAAC-DC1998744BD8}" dt="2021-11-23T15:55:54.232" v="1119" actId="948"/>
          <ac:spMkLst>
            <pc:docMk/>
            <pc:sldMk cId="2908243713" sldId="244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34.987" v="1117" actId="948"/>
        <pc:sldMkLst>
          <pc:docMk/>
          <pc:sldMk cId="3425938524" sldId="2445"/>
        </pc:sldMkLst>
        <pc:spChg chg="mod">
          <ac:chgData name="Diaz, Catalina" userId="5b1d1ec4-0fe6-4cc9-810a-6e219304e70a" providerId="ADAL" clId="{8494412E-526B-417B-BAAC-DC1998744BD8}" dt="2021-11-22T18:04:40.444" v="117" actId="20577"/>
          <ac:spMkLst>
            <pc:docMk/>
            <pc:sldMk cId="3425938524" sldId="244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34.987" v="1117" actId="948"/>
          <ac:spMkLst>
            <pc:docMk/>
            <pc:sldMk cId="3425938524" sldId="2445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5:55:44.446" v="1118" actId="948"/>
        <pc:sldMkLst>
          <pc:docMk/>
          <pc:sldMk cId="1440827289" sldId="2446"/>
        </pc:sldMkLst>
        <pc:spChg chg="mod">
          <ac:chgData name="Diaz, Catalina" userId="5b1d1ec4-0fe6-4cc9-810a-6e219304e70a" providerId="ADAL" clId="{8494412E-526B-417B-BAAC-DC1998744BD8}" dt="2021-11-22T17:48:19.225" v="7" actId="20577"/>
          <ac:spMkLst>
            <pc:docMk/>
            <pc:sldMk cId="1440827289" sldId="244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44.446" v="1118" actId="948"/>
          <ac:spMkLst>
            <pc:docMk/>
            <pc:sldMk cId="1440827289" sldId="2446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17:32.004" v="1787" actId="20577"/>
        <pc:sldMkLst>
          <pc:docMk/>
          <pc:sldMk cId="2998083373" sldId="2447"/>
        </pc:sldMkLst>
        <pc:spChg chg="mod">
          <ac:chgData name="Diaz, Catalina" userId="5b1d1ec4-0fe6-4cc9-810a-6e219304e70a" providerId="ADAL" clId="{8494412E-526B-417B-BAAC-DC1998744BD8}" dt="2021-11-23T15:35:04.291" v="1038" actId="20577"/>
          <ac:spMkLst>
            <pc:docMk/>
            <pc:sldMk cId="2998083373" sldId="2447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7:32.004" v="1787" actId="20577"/>
          <ac:spMkLst>
            <pc:docMk/>
            <pc:sldMk cId="2998083373" sldId="2447"/>
            <ac:spMk id="6" creationId="{74BEE320-7A6F-481B-9BF2-E1C9B79A5F8B}"/>
          </ac:spMkLst>
        </pc:spChg>
      </pc:sldChg>
      <pc:sldChg chg="modSp add del mod">
        <pc:chgData name="Diaz, Catalina" userId="5b1d1ec4-0fe6-4cc9-810a-6e219304e70a" providerId="ADAL" clId="{8494412E-526B-417B-BAAC-DC1998744BD8}" dt="2021-11-23T16:10:30.584" v="1231" actId="47"/>
        <pc:sldMkLst>
          <pc:docMk/>
          <pc:sldMk cId="3583843134" sldId="2448"/>
        </pc:sldMkLst>
        <pc:spChg chg="mod">
          <ac:chgData name="Diaz, Catalina" userId="5b1d1ec4-0fe6-4cc9-810a-6e219304e70a" providerId="ADAL" clId="{8494412E-526B-417B-BAAC-DC1998744BD8}" dt="2021-11-23T15:50:20.417" v="1096" actId="20577"/>
          <ac:spMkLst>
            <pc:docMk/>
            <pc:sldMk cId="3583843134" sldId="2448"/>
            <ac:spMk id="4" creationId="{E98DCA46-603B-4178-8707-30E192CE6B8D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07:39.173" v="1741" actId="948"/>
        <pc:sldMkLst>
          <pc:docMk/>
          <pc:sldMk cId="1283799758" sldId="2449"/>
        </pc:sldMkLst>
        <pc:spChg chg="mod">
          <ac:chgData name="Diaz, Catalina" userId="5b1d1ec4-0fe6-4cc9-810a-6e219304e70a" providerId="ADAL" clId="{8494412E-526B-417B-BAAC-DC1998744BD8}" dt="2021-11-23T16:29:42.327" v="1384" actId="20577"/>
          <ac:spMkLst>
            <pc:docMk/>
            <pc:sldMk cId="1283799758" sldId="2449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7:39.173" v="1741" actId="948"/>
          <ac:spMkLst>
            <pc:docMk/>
            <pc:sldMk cId="1283799758" sldId="2449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30:29.637" v="1816" actId="20577"/>
        <pc:sldMkLst>
          <pc:docMk/>
          <pc:sldMk cId="4219049952" sldId="2450"/>
        </pc:sldMkLst>
        <pc:spChg chg="mod">
          <ac:chgData name="Diaz, Catalina" userId="5b1d1ec4-0fe6-4cc9-810a-6e219304e70a" providerId="ADAL" clId="{8494412E-526B-417B-BAAC-DC1998744BD8}" dt="2021-11-23T16:15:13.302" v="1256" actId="20577"/>
          <ac:spMkLst>
            <pc:docMk/>
            <pc:sldMk cId="4219049952" sldId="2450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30:29.637" v="1816" actId="20577"/>
          <ac:spMkLst>
            <pc:docMk/>
            <pc:sldMk cId="4219049952" sldId="2450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06:03.049" v="1731" actId="948"/>
        <pc:sldMkLst>
          <pc:docMk/>
          <pc:sldMk cId="2474992096" sldId="2451"/>
        </pc:sldMkLst>
        <pc:spChg chg="mod">
          <ac:chgData name="Diaz, Catalina" userId="5b1d1ec4-0fe6-4cc9-810a-6e219304e70a" providerId="ADAL" clId="{8494412E-526B-417B-BAAC-DC1998744BD8}" dt="2021-11-23T16:16:56.811" v="1266" actId="20577"/>
          <ac:spMkLst>
            <pc:docMk/>
            <pc:sldMk cId="2474992096" sldId="2451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6:03.049" v="1731" actId="948"/>
          <ac:spMkLst>
            <pc:docMk/>
            <pc:sldMk cId="2474992096" sldId="2451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8:08:10.259" v="1928" actId="404"/>
        <pc:sldMkLst>
          <pc:docMk/>
          <pc:sldMk cId="1532420835" sldId="2452"/>
        </pc:sldMkLst>
        <pc:spChg chg="mod">
          <ac:chgData name="Diaz, Catalina" userId="5b1d1ec4-0fe6-4cc9-810a-6e219304e70a" providerId="ADAL" clId="{8494412E-526B-417B-BAAC-DC1998744BD8}" dt="2021-11-23T16:21:18.493" v="1328" actId="20577"/>
          <ac:spMkLst>
            <pc:docMk/>
            <pc:sldMk cId="1532420835" sldId="2452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8:10.259" v="1928" actId="404"/>
          <ac:spMkLst>
            <pc:docMk/>
            <pc:sldMk cId="1532420835" sldId="2452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20:51.689" v="1957" actId="20577"/>
        <pc:sldMkLst>
          <pc:docMk/>
          <pc:sldMk cId="1155022439" sldId="2453"/>
        </pc:sldMkLst>
        <pc:spChg chg="mod">
          <ac:chgData name="Diaz, Catalina" userId="5b1d1ec4-0fe6-4cc9-810a-6e219304e70a" providerId="ADAL" clId="{8494412E-526B-417B-BAAC-DC1998744BD8}" dt="2021-11-23T18:20:51.689" v="1957" actId="20577"/>
          <ac:spMkLst>
            <pc:docMk/>
            <pc:sldMk cId="1155022439" sldId="2453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04:23.399" v="1926" actId="404"/>
        <pc:sldMkLst>
          <pc:docMk/>
          <pc:sldMk cId="1830492725" sldId="2454"/>
        </pc:sldMkLst>
        <pc:spChg chg="mod">
          <ac:chgData name="Diaz, Catalina" userId="5b1d1ec4-0fe6-4cc9-810a-6e219304e70a" providerId="ADAL" clId="{8494412E-526B-417B-BAAC-DC1998744BD8}" dt="2021-11-23T16:37:51.698" v="1424" actId="255"/>
          <ac:spMkLst>
            <pc:docMk/>
            <pc:sldMk cId="1830492725" sldId="2454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4:23.399" v="1926" actId="404"/>
          <ac:spMkLst>
            <pc:docMk/>
            <pc:sldMk cId="1830492725" sldId="2454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10:05.759" v="1929" actId="313"/>
        <pc:sldMkLst>
          <pc:docMk/>
          <pc:sldMk cId="3170060287" sldId="2455"/>
        </pc:sldMkLst>
        <pc:spChg chg="mod">
          <ac:chgData name="Diaz, Catalina" userId="5b1d1ec4-0fe6-4cc9-810a-6e219304e70a" providerId="ADAL" clId="{8494412E-526B-417B-BAAC-DC1998744BD8}" dt="2021-11-23T18:10:05.759" v="1929" actId="313"/>
          <ac:spMkLst>
            <pc:docMk/>
            <pc:sldMk cId="3170060287" sldId="245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5:15.069" v="1755" actId="255"/>
          <ac:spMkLst>
            <pc:docMk/>
            <pc:sldMk cId="3170060287" sldId="2455"/>
            <ac:spMk id="6" creationId="{74BEE320-7A6F-481B-9BF2-E1C9B79A5F8B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16:48.409" v="1772" actId="403"/>
        <pc:sldMkLst>
          <pc:docMk/>
          <pc:sldMk cId="2296510649" sldId="2456"/>
        </pc:sldMkLst>
        <pc:spChg chg="mod">
          <ac:chgData name="Diaz, Catalina" userId="5b1d1ec4-0fe6-4cc9-810a-6e219304e70a" providerId="ADAL" clId="{8494412E-526B-417B-BAAC-DC1998744BD8}" dt="2021-11-23T16:45:05.848" v="1481" actId="20577"/>
          <ac:spMkLst>
            <pc:docMk/>
            <pc:sldMk cId="2296510649" sldId="245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6:48.409" v="1772" actId="403"/>
          <ac:spMkLst>
            <pc:docMk/>
            <pc:sldMk cId="2296510649" sldId="2456"/>
            <ac:spMk id="6" creationId="{74BEE320-7A6F-481B-9BF2-E1C9B79A5F8B}"/>
          </ac:spMkLst>
        </pc:spChg>
        <pc:spChg chg="add del">
          <ac:chgData name="Diaz, Catalina" userId="5b1d1ec4-0fe6-4cc9-810a-6e219304e70a" providerId="ADAL" clId="{8494412E-526B-417B-BAAC-DC1998744BD8}" dt="2021-11-23T16:46:08.395" v="1490" actId="22"/>
          <ac:spMkLst>
            <pc:docMk/>
            <pc:sldMk cId="2296510649" sldId="2456"/>
            <ac:spMk id="7" creationId="{CAC7025B-AAFA-468C-AF7A-053B47174E0A}"/>
          </ac:spMkLst>
        </pc:spChg>
      </pc:sldChg>
      <pc:sldChg chg="add del">
        <pc:chgData name="Diaz, Catalina" userId="5b1d1ec4-0fe6-4cc9-810a-6e219304e70a" providerId="ADAL" clId="{8494412E-526B-417B-BAAC-DC1998744BD8}" dt="2021-11-23T16:46:25.446" v="1492" actId="47"/>
        <pc:sldMkLst>
          <pc:docMk/>
          <pc:sldMk cId="122665927" sldId="2457"/>
        </pc:sldMkLst>
      </pc:sldChg>
      <pc:sldChg chg="modSp add del mod">
        <pc:chgData name="Diaz, Catalina" userId="5b1d1ec4-0fe6-4cc9-810a-6e219304e70a" providerId="ADAL" clId="{8494412E-526B-417B-BAAC-DC1998744BD8}" dt="2021-11-23T17:00:14.348" v="1714" actId="47"/>
        <pc:sldMkLst>
          <pc:docMk/>
          <pc:sldMk cId="962867913" sldId="2457"/>
        </pc:sldMkLst>
        <pc:picChg chg="mod">
          <ac:chgData name="Diaz, Catalina" userId="5b1d1ec4-0fe6-4cc9-810a-6e219304e70a" providerId="ADAL" clId="{8494412E-526B-417B-BAAC-DC1998744BD8}" dt="2021-11-23T16:56:47.524" v="1693" actId="14826"/>
          <ac:picMkLst>
            <pc:docMk/>
            <pc:sldMk cId="962867913" sldId="2457"/>
            <ac:picMk id="6" creationId="{5E06080F-9F80-49D4-9D28-F3FD457E4278}"/>
          </ac:picMkLst>
        </pc:picChg>
      </pc:sldChg>
      <pc:sldChg chg="modSp add del mod">
        <pc:chgData name="Diaz, Catalina" userId="5b1d1ec4-0fe6-4cc9-810a-6e219304e70a" providerId="ADAL" clId="{8494412E-526B-417B-BAAC-DC1998744BD8}" dt="2021-11-23T16:47:23.798" v="1515" actId="47"/>
        <pc:sldMkLst>
          <pc:docMk/>
          <pc:sldMk cId="4014399523" sldId="2457"/>
        </pc:sldMkLst>
        <pc:spChg chg="mod">
          <ac:chgData name="Diaz, Catalina" userId="5b1d1ec4-0fe6-4cc9-810a-6e219304e70a" providerId="ADAL" clId="{8494412E-526B-417B-BAAC-DC1998744BD8}" dt="2021-11-23T16:47:07.326" v="1514" actId="6549"/>
          <ac:spMkLst>
            <pc:docMk/>
            <pc:sldMk cId="4014399523" sldId="2457"/>
            <ac:spMk id="4" creationId="{E98DCA46-603B-4178-8707-30E192CE6B8D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49:51.651" v="1840" actId="1076"/>
        <pc:sldMkLst>
          <pc:docMk/>
          <pc:sldMk cId="4240336004" sldId="2458"/>
        </pc:sldMkLst>
        <pc:spChg chg="add del mod">
          <ac:chgData name="Diaz, Catalina" userId="5b1d1ec4-0fe6-4cc9-810a-6e219304e70a" providerId="ADAL" clId="{8494412E-526B-417B-BAAC-DC1998744BD8}" dt="2021-11-23T17:20:20.986" v="1796" actId="478"/>
          <ac:spMkLst>
            <pc:docMk/>
            <pc:sldMk cId="4240336004" sldId="2458"/>
            <ac:spMk id="3" creationId="{ABD48E57-CAD8-436A-8998-57F6CCC2DEE2}"/>
          </ac:spMkLst>
        </pc:spChg>
        <pc:spChg chg="mod">
          <ac:chgData name="Diaz, Catalina" userId="5b1d1ec4-0fe6-4cc9-810a-6e219304e70a" providerId="ADAL" clId="{8494412E-526B-417B-BAAC-DC1998744BD8}" dt="2021-11-23T17:49:44.535" v="1839" actId="1076"/>
          <ac:spMkLst>
            <pc:docMk/>
            <pc:sldMk cId="4240336004" sldId="2458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7:49:51.651" v="1840" actId="1076"/>
          <ac:spMkLst>
            <pc:docMk/>
            <pc:sldMk cId="4240336004" sldId="2458"/>
            <ac:spMk id="7" creationId="{D5445F47-6D74-450C-BC16-998D2021AD78}"/>
          </ac:spMkLst>
        </pc:spChg>
        <pc:spChg chg="add del mod">
          <ac:chgData name="Diaz, Catalina" userId="5b1d1ec4-0fe6-4cc9-810a-6e219304e70a" providerId="ADAL" clId="{8494412E-526B-417B-BAAC-DC1998744BD8}" dt="2021-11-23T17:32:15.427" v="1833" actId="478"/>
          <ac:spMkLst>
            <pc:docMk/>
            <pc:sldMk cId="4240336004" sldId="2458"/>
            <ac:spMk id="8" creationId="{230AAA04-524B-47EB-9DF6-D8266D26585B}"/>
          </ac:spMkLst>
        </pc:spChg>
        <pc:spChg chg="add del mod">
          <ac:chgData name="Diaz, Catalina" userId="5b1d1ec4-0fe6-4cc9-810a-6e219304e70a" providerId="ADAL" clId="{8494412E-526B-417B-BAAC-DC1998744BD8}" dt="2021-11-23T17:32:11.281" v="1832" actId="478"/>
          <ac:spMkLst>
            <pc:docMk/>
            <pc:sldMk cId="4240336004" sldId="2458"/>
            <ac:spMk id="9" creationId="{4744B28E-5E14-4A77-AD4F-C979905862BF}"/>
          </ac:spMkLst>
        </pc:spChg>
        <pc:grpChg chg="mod">
          <ac:chgData name="Diaz, Catalina" userId="5b1d1ec4-0fe6-4cc9-810a-6e219304e70a" providerId="ADAL" clId="{8494412E-526B-417B-BAAC-DC1998744BD8}" dt="2021-11-23T17:49:14.939" v="1836" actId="1076"/>
          <ac:grpSpMkLst>
            <pc:docMk/>
            <pc:sldMk cId="4240336004" sldId="2458"/>
            <ac:grpSpMk id="31" creationId="{CDA17D7C-7C63-439C-8B50-C9B0F0F9AAF7}"/>
          </ac:grpSpMkLst>
        </pc:grpChg>
        <pc:picChg chg="mod">
          <ac:chgData name="Diaz, Catalina" userId="5b1d1ec4-0fe6-4cc9-810a-6e219304e70a" providerId="ADAL" clId="{8494412E-526B-417B-BAAC-DC1998744BD8}" dt="2021-11-23T17:20:09.520" v="1794" actId="1076"/>
          <ac:picMkLst>
            <pc:docMk/>
            <pc:sldMk cId="4240336004" sldId="2458"/>
            <ac:picMk id="6" creationId="{5E06080F-9F80-49D4-9D28-F3FD457E4278}"/>
          </ac:picMkLst>
        </pc:picChg>
      </pc:sldChg>
      <pc:sldChg chg="modSp add mod">
        <pc:chgData name="Diaz, Catalina" userId="5b1d1ec4-0fe6-4cc9-810a-6e219304e70a" providerId="ADAL" clId="{8494412E-526B-417B-BAAC-DC1998744BD8}" dt="2021-11-23T17:51:25.399" v="1853" actId="1076"/>
        <pc:sldMkLst>
          <pc:docMk/>
          <pc:sldMk cId="2419610545" sldId="2459"/>
        </pc:sldMkLst>
        <pc:spChg chg="mod">
          <ac:chgData name="Diaz, Catalina" userId="5b1d1ec4-0fe6-4cc9-810a-6e219304e70a" providerId="ADAL" clId="{8494412E-526B-417B-BAAC-DC1998744BD8}" dt="2021-11-23T17:50:54.314" v="1846" actId="1076"/>
          <ac:spMkLst>
            <pc:docMk/>
            <pc:sldMk cId="2419610545" sldId="2459"/>
            <ac:spMk id="24" creationId="{D4B52C7E-3049-4545-956A-6D8F73F234DB}"/>
          </ac:spMkLst>
        </pc:spChg>
        <pc:spChg chg="mod">
          <ac:chgData name="Diaz, Catalina" userId="5b1d1ec4-0fe6-4cc9-810a-6e219304e70a" providerId="ADAL" clId="{8494412E-526B-417B-BAAC-DC1998744BD8}" dt="2021-11-23T17:51:18.273" v="1852" actId="1076"/>
          <ac:spMkLst>
            <pc:docMk/>
            <pc:sldMk cId="2419610545" sldId="245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7:51:25.399" v="1853" actId="1076"/>
          <ac:spMkLst>
            <pc:docMk/>
            <pc:sldMk cId="2419610545" sldId="2459"/>
            <ac:spMk id="27" creationId="{863C256D-8187-4199-952C-D2BB841598F8}"/>
          </ac:spMkLst>
        </pc:spChg>
        <pc:grpChg chg="mod ord">
          <ac:chgData name="Diaz, Catalina" userId="5b1d1ec4-0fe6-4cc9-810a-6e219304e70a" providerId="ADAL" clId="{8494412E-526B-417B-BAAC-DC1998744BD8}" dt="2021-11-23T17:51:13.266" v="1851" actId="1076"/>
          <ac:grpSpMkLst>
            <pc:docMk/>
            <pc:sldMk cId="2419610545" sldId="2459"/>
            <ac:grpSpMk id="2" creationId="{CCC577CF-CED3-44B1-AC3E-05C2556B41F4}"/>
          </ac:grpSpMkLst>
        </pc:grpChg>
        <pc:picChg chg="mod">
          <ac:chgData name="Diaz, Catalina" userId="5b1d1ec4-0fe6-4cc9-810a-6e219304e70a" providerId="ADAL" clId="{8494412E-526B-417B-BAAC-DC1998744BD8}" dt="2021-11-23T17:50:58.750" v="1848" actId="1076"/>
          <ac:picMkLst>
            <pc:docMk/>
            <pc:sldMk cId="2419610545" sldId="2459"/>
            <ac:picMk id="6" creationId="{E78EAF87-74CF-4D41-BA6F-23563CA27159}"/>
          </ac:picMkLst>
        </pc:picChg>
      </pc:sldChg>
      <pc:sldMasterChg chg="delSldLayout">
        <pc:chgData name="Diaz, Catalina" userId="5b1d1ec4-0fe6-4cc9-810a-6e219304e70a" providerId="ADAL" clId="{8494412E-526B-417B-BAAC-DC1998744BD8}" dt="2021-11-23T16:47:28.284" v="1520" actId="47"/>
        <pc:sldMasterMkLst>
          <pc:docMk/>
          <pc:sldMasterMk cId="2465277891" sldId="2147483648"/>
        </pc:sldMasterMkLst>
        <pc:sldLayoutChg chg="del">
          <pc:chgData name="Diaz, Catalina" userId="5b1d1ec4-0fe6-4cc9-810a-6e219304e70a" providerId="ADAL" clId="{8494412E-526B-417B-BAAC-DC1998744BD8}" dt="2021-11-23T16:47:27.554" v="1519" actId="47"/>
          <pc:sldLayoutMkLst>
            <pc:docMk/>
            <pc:sldMasterMk cId="2465277891" sldId="2147483648"/>
            <pc:sldLayoutMk cId="1756861273" sldId="2147483661"/>
          </pc:sldLayoutMkLst>
        </pc:sldLayoutChg>
        <pc:sldLayoutChg chg="del">
          <pc:chgData name="Diaz, Catalina" userId="5b1d1ec4-0fe6-4cc9-810a-6e219304e70a" providerId="ADAL" clId="{8494412E-526B-417B-BAAC-DC1998744BD8}" dt="2021-11-23T16:47:28.284" v="1520" actId="47"/>
          <pc:sldLayoutMkLst>
            <pc:docMk/>
            <pc:sldMasterMk cId="2465277891" sldId="2147483648"/>
            <pc:sldLayoutMk cId="4065416983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11/14/23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sabi.harvard.edu/fasst/security/securityForm.html" TargetMode="External"/><Relationship Id="rId2" Type="http://schemas.openxmlformats.org/officeDocument/2006/relationships/hyperlink" Target="https://ofs-adm.sph.harvard.edu/obi-security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jplummer@hsph.harvard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bouzir@hsph.harvard.edu" TargetMode="External"/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venture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dalby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.jotform.com/213084082080952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it.harvard.edu/finance" TargetMode="External"/><Relationship Id="rId4" Type="http://schemas.openxmlformats.org/officeDocument/2006/relationships/hyperlink" Target="https://hcsra.sph.harvard.edu/news/yearly-access-revie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mailto:lparisi@hsph.harvard.edu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dalby@hsph.harvard.edu" TargetMode="External"/><Relationship Id="rId5" Type="http://schemas.openxmlformats.org/officeDocument/2006/relationships/hyperlink" Target="mailto:lventure@hsph.harvard.edu" TargetMode="External"/><Relationship Id="rId4" Type="http://schemas.openxmlformats.org/officeDocument/2006/relationships/hyperlink" Target="mailto:nbouzir@hsph.harvard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fs-adm.sph.harvard.edu/tools" TargetMode="External"/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33065102476955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Yearly Access Review 2023</a:t>
            </a:r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Harvard Chan School</a:t>
            </a: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E78EAF87-74CF-4D41-BA6F-23563CA27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0004" y="587714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03" y="1344216"/>
            <a:ext cx="4351911" cy="2384466"/>
          </a:xfrm>
        </p:spPr>
        <p:txBody>
          <a:bodyPr>
            <a:normAutofit/>
          </a:bodyPr>
          <a:lstStyle/>
          <a:p>
            <a:r>
              <a:rPr lang="en-US" sz="4400" dirty="0"/>
              <a:t>Worksheet Review Details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0004" y="3774983"/>
            <a:ext cx="4351910" cy="296437"/>
          </a:xfrm>
        </p:spPr>
        <p:txBody>
          <a:bodyPr/>
          <a:lstStyle/>
          <a:p>
            <a:r>
              <a:rPr lang="en-US" dirty="0"/>
              <a:t>Broken-down by Application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Buy-to-Pay (B2P)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B2P worksheet identifies people who have supplier portal, general (shopper), requestor, and approver access.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B2P_Your Department.xlsx</a:t>
            </a:r>
            <a:endParaRPr lang="en-US" sz="240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their roles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15502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CONCUR worksheet identifies people who have access greater than a preparer role.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 err="1">
                <a:solidFill>
                  <a:srgbClr val="444444"/>
                </a:solidFill>
                <a:effectLst/>
              </a:rPr>
              <a:t>CONCUR_Your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their roles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42190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gmas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E1E1E"/>
                </a:solidFill>
                <a:effectLst/>
              </a:rPr>
              <a:t>The GMAS worksheet identifies individual's role in GMAS and role by responsible Org.</a:t>
            </a:r>
            <a:r>
              <a:rPr lang="en-US" sz="2400" dirty="0"/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You will review 2 files for GMAS. Open the files marked: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GMAS_AT_Your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individual's role in GMAS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GMAS_ST_Your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person's role by responsible Org 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Place an 'x' in the Remove Column (last column) to remove a person form a role or team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 </a:t>
            </a:r>
            <a:r>
              <a:rPr lang="en-US" sz="2400" b="1" i="1">
                <a:hlinkClick r:id="rId3"/>
              </a:rPr>
              <a:t>Jenille Plummer</a:t>
            </a:r>
            <a:r>
              <a:rPr lang="en-US" sz="2400" b="1" i="1">
                <a:solidFill>
                  <a:srgbClr val="444444"/>
                </a:solidFill>
              </a:rPr>
              <a:t> </a:t>
            </a:r>
            <a:r>
              <a:rPr lang="en-US" sz="2400" b="0" i="0">
                <a:solidFill>
                  <a:srgbClr val="444444"/>
                </a:solidFill>
                <a:effectLst/>
              </a:rPr>
              <a:t>with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47499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 (OBI)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dirty="0"/>
              <a:t>The HART worksheet identifies individual's financial security settings (access to reporting dashboards, such as the Transaction Listing, Journals, Cash Management, </a:t>
            </a:r>
            <a:r>
              <a:rPr lang="en-US" sz="2250" dirty="0" err="1"/>
              <a:t>etc</a:t>
            </a:r>
            <a:r>
              <a:rPr lang="en-US" sz="2250" dirty="0"/>
              <a:t>) in the Fin-CORE dashboards. For more information on HART security settings, please go to the </a:t>
            </a:r>
            <a:r>
              <a:rPr lang="en-US" sz="2250" dirty="0">
                <a:solidFill>
                  <a:srgbClr val="05D7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 Security page</a:t>
            </a:r>
            <a:r>
              <a:rPr lang="en-US" sz="2250" dirty="0"/>
              <a:t>.</a:t>
            </a:r>
            <a:endParaRPr lang="en-US" sz="225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1200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HART_Your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Please review the worksheet to determine that the appropriate people in your department have access to the Fin-CORE dashboard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'Remove' in the </a:t>
            </a:r>
            <a:r>
              <a:rPr lang="en-US" sz="2400" b="0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delete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column to identify access that is to be deleted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05D74D"/>
                </a:solidFill>
                <a:effectLst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Chan School Financial Application Request Form</a:t>
            </a:r>
            <a:r>
              <a:rPr lang="en-US" sz="2400" b="0" i="0" dirty="0">
                <a:solidFill>
                  <a:srgbClr val="05D74D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4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53242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Oracle worksheet identifies individuals with access to Oracle applications, such as Buy-to-Pay, Web Voucher, Accounts Receivable, FEDEX, ADHOC Reporting.</a:t>
            </a:r>
          </a:p>
          <a:p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Oracle_Your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Review the worksheet to check that the access for the people listed is appropriate based on their roles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3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28379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PeopleSoft, QlikView, </a:t>
            </a:r>
            <a:r>
              <a:rPr lang="en-US" sz="3300" dirty="0" err="1"/>
              <a:t>DZConnex</a:t>
            </a:r>
            <a:r>
              <a:rPr lang="en-US" sz="3300" dirty="0"/>
              <a:t> (Fieldglass), &amp; Equifax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There are two worksheets to for you to review:  One for individual’s PeopleSoft, QlikView, and </a:t>
            </a:r>
            <a:r>
              <a:rPr lang="en-US" sz="1700" dirty="0" err="1"/>
              <a:t>DZConneX</a:t>
            </a:r>
            <a:r>
              <a:rPr lang="en-US" sz="1700" dirty="0"/>
              <a:t> (Fieldglass) roles and the second one for Equifax roles. Please note that the Peoplesoft data includes auto assigned/basic PeopleSoft roles which is displayed for reference only and don’t need to be reviewed.</a:t>
            </a:r>
          </a:p>
          <a:p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PeopleSoft, QlikView, and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DZConneX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(Fieldglass):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QV&amp;PS_Your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review and the instructions at the top of the spreadsheet.  The description for each role have been placed within the spreadsheet for your convenience.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Nabila Bouzir</a:t>
            </a:r>
            <a:r>
              <a:rPr lang="en-US" b="1" i="1" dirty="0">
                <a:effectLst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questions about this worksheet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Equifax: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Equifax_SPH^Your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the individual with the Equifax role and indicate in column H if the access should be removed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Nabila Bouzir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83049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Dashboard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PI Dashboard worksheet identifies staff and their level of access.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worksheet labeled </a:t>
            </a:r>
            <a:r>
              <a:rPr lang="en-US" sz="2400" dirty="0" err="1"/>
              <a:t>PIDB_Your</a:t>
            </a:r>
            <a:r>
              <a:rPr lang="en-US" sz="2400" dirty="0"/>
              <a:t> </a:t>
            </a:r>
            <a:r>
              <a:rPr lang="en-US" sz="2400" dirty="0" err="1"/>
              <a:t>Department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.xlsx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by using the “last name” column filter to review access for administrative staff in your department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1" i="1" u="sng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3" tooltip="mailto:lventure@hsph.harvard.edu"/>
              </a:rPr>
              <a:t>Louis Venturelli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317006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Wasabi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7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Wasabi worksheet identifies staff with access to Wasabi and the modules/levels </a:t>
            </a:r>
            <a:r>
              <a:rPr lang="en-US" sz="2000"/>
              <a:t>of access.</a:t>
            </a:r>
            <a:endParaRPr lang="en-US" sz="2000" dirty="0"/>
          </a:p>
          <a:p>
            <a:endParaRPr lang="en-US" sz="1100" dirty="0"/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worksheet marked </a:t>
            </a:r>
            <a:r>
              <a:rPr lang="en-US" sz="175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WasabiSecurity_Your</a:t>
            </a:r>
            <a:r>
              <a:rPr lang="en-US" sz="175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Dataset-2021 .xlsx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If you see a 'YES' in the following columns, the user has access: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H-Transmit PR, Col. J-Transmit G/L - Can transmit Payroll Actions and/or Journals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K-Cost Transfer Approver - Can override/approve cost transfers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G-Sees Salary - Can see salaries on Personnel Reports for the Dataset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L-PR Employee Classes - Identifies which employee group(s) the user can create payroll actions for or 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The remaining columns identify which menu items the user has access to: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Q-Wasabi Accounts - Account Maintenance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R-Wasabi Payroll - Personnel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S-Wasabi Transactions - Journals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Use the last column to identify changes and if access should be removed for anyone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175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  <a:hlinkClick r:id="rId3"/>
              </a:rPr>
              <a:t>Rachel Dalby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29651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602182"/>
            <a:ext cx="6609256" cy="1133201"/>
          </a:xfrm>
        </p:spPr>
        <p:txBody>
          <a:bodyPr>
            <a:normAutofit/>
          </a:bodyPr>
          <a:lstStyle/>
          <a:p>
            <a:r>
              <a:rPr lang="en-US" sz="2800" dirty="0"/>
              <a:t>for your timely completion</a:t>
            </a:r>
          </a:p>
          <a:p>
            <a:r>
              <a:rPr lang="en-US" sz="2800" dirty="0"/>
              <a:t>of the Yearly Access Review!</a:t>
            </a: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4" descr="abstract building" title="abstract building">
            <a:extLst>
              <a:ext uri="{FF2B5EF4-FFF2-40B4-BE49-F238E27FC236}">
                <a16:creationId xmlns:a16="http://schemas.microsoft.com/office/drawing/2014/main" id="{FC7CCFED-0262-4218-8240-95601BF3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-35508" y="0"/>
            <a:ext cx="12192000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205EF-4045-42E3-8101-270CAA2C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238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6"/>
              </a:rPr>
              <a:t>2023 </a:t>
            </a:r>
            <a:r>
              <a:rPr lang="en-US" dirty="0">
                <a:hlinkClick r:id="rId6"/>
              </a:rPr>
              <a:t>Yearly Access Review Survey DUE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687994"/>
            <a:ext cx="4351912" cy="7494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December 4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43EBCED-982A-454F-BC58-43B643EFA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bstract background of dark mesh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6547"/>
            <a:ext cx="12191998" cy="684695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630084" y="611337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85" y="1308981"/>
            <a:ext cx="6117771" cy="57398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293" y="2016854"/>
            <a:ext cx="6117771" cy="3932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The </a:t>
            </a:r>
            <a:r>
              <a:rPr lang="en-US" sz="1900" dirty="0">
                <a:hlinkClick r:id="rId4"/>
              </a:rPr>
              <a:t>Yearly Access Review (YAR)</a:t>
            </a:r>
            <a:r>
              <a:rPr lang="en-US" sz="1900" dirty="0"/>
              <a:t> process is an annual review of your team’s user access to </a:t>
            </a:r>
            <a:r>
              <a:rPr lang="en-US" sz="1900" dirty="0">
                <a:hlinkClick r:id="rId5"/>
              </a:rPr>
              <a:t>Harvard Financial Systems</a:t>
            </a:r>
            <a:r>
              <a:rPr lang="en-US" sz="1900" dirty="0"/>
              <a:t>, required by Harvard University IT Client Services, for the following applications: Buy-to-Pay (B2P); CONCUR; GMAS; HART (reporting); Oracle; PI Dashboard; Wasabi; and PeopleSoft/QlikView/</a:t>
            </a:r>
            <a:r>
              <a:rPr lang="en-US" sz="1900" dirty="0" err="1"/>
              <a:t>DZConnex</a:t>
            </a:r>
            <a:r>
              <a:rPr lang="en-US" sz="1900" dirty="0"/>
              <a:t> (Fieldglass)/Equifax.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b="1" dirty="0"/>
              <a:t>Please refer to this presentation for detailed instructions on how to review the worksheets for each application.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 2023 Application Worksheets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864973" y="1519881"/>
            <a:ext cx="1068429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Review your department’s security worksheets for each application (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S:\HR\Departments\Your Department\Annual Security Access Review)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Buy-to-Pay (B2P) - </a:t>
            </a:r>
            <a:r>
              <a:rPr lang="en-US" sz="2200" b="1" dirty="0">
                <a:solidFill>
                  <a:srgbClr val="1E1E1E"/>
                </a:solidFill>
                <a:effectLst/>
                <a:latin typeface="Corbel (Body)"/>
                <a:ea typeface="Calibri" panose="020F0502020204030204" pitchFamily="34" charset="0"/>
                <a:cs typeface="Calibri" panose="020F0502020204030204" pitchFamily="34" charset="0"/>
              </a:rPr>
              <a:t>B2P_Your Department.xlsx</a:t>
            </a:r>
            <a:endParaRPr lang="en-US" sz="2200" b="1" dirty="0">
              <a:latin typeface="Corbel (Body)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CONCUR - </a:t>
            </a:r>
            <a:r>
              <a:rPr lang="en-US" sz="2200" b="1" dirty="0" err="1"/>
              <a:t>CONCUR_Your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GMAS - </a:t>
            </a:r>
            <a:r>
              <a:rPr lang="en-US" sz="2200" b="1" dirty="0" err="1"/>
              <a:t>GMAS_AT_Your</a:t>
            </a:r>
            <a:r>
              <a:rPr lang="en-US" sz="2200" b="1" dirty="0"/>
              <a:t> Department.xlsx </a:t>
            </a:r>
            <a:r>
              <a:rPr lang="en-US" sz="2200" dirty="0"/>
              <a:t>and</a:t>
            </a:r>
            <a:r>
              <a:rPr lang="en-US" sz="2200" b="1" dirty="0"/>
              <a:t> </a:t>
            </a:r>
            <a:r>
              <a:rPr lang="en-US" sz="2200" b="1" dirty="0" err="1"/>
              <a:t>GMAS_ST_Your</a:t>
            </a:r>
            <a:r>
              <a:rPr lang="en-US" sz="2200" b="1" dirty="0"/>
              <a:t> Department.xlsx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HART (OBI) - </a:t>
            </a:r>
            <a:r>
              <a:rPr lang="en-US" sz="2200" b="1" dirty="0" err="1"/>
              <a:t>HART_Your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Oracle - </a:t>
            </a:r>
            <a:r>
              <a:rPr lang="en-US" sz="2200" b="1" dirty="0" err="1"/>
              <a:t>Oracle_Your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</a:rPr>
              <a:t>PeopleSoft, QlikView, </a:t>
            </a:r>
            <a:r>
              <a:rPr lang="en-US" sz="2200" dirty="0" err="1">
                <a:effectLst/>
                <a:latin typeface="+mn-lt"/>
              </a:rPr>
              <a:t>DZConnex</a:t>
            </a:r>
            <a:r>
              <a:rPr lang="en-US" sz="2200" dirty="0">
                <a:effectLst/>
                <a:latin typeface="+mn-lt"/>
              </a:rPr>
              <a:t> (</a:t>
            </a:r>
            <a:r>
              <a:rPr lang="en-US" sz="2200" dirty="0">
                <a:latin typeface="+mn-lt"/>
              </a:rPr>
              <a:t>Fie</a:t>
            </a:r>
            <a:r>
              <a:rPr lang="en-US" sz="2200" dirty="0">
                <a:effectLst/>
                <a:latin typeface="+mn-lt"/>
              </a:rPr>
              <a:t>ldglass), and Equifax </a:t>
            </a:r>
            <a:r>
              <a:rPr lang="en-US" sz="2200" dirty="0"/>
              <a:t>- </a:t>
            </a:r>
            <a:r>
              <a:rPr lang="en-US" sz="2200" b="1" dirty="0" err="1"/>
              <a:t>QV&amp;PS_Your</a:t>
            </a:r>
            <a:r>
              <a:rPr lang="en-US" sz="2200" b="1" dirty="0"/>
              <a:t> </a:t>
            </a:r>
            <a:r>
              <a:rPr lang="en-US" sz="2200" b="1" dirty="0" err="1"/>
              <a:t>Department.xlsx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  <a:r>
              <a:rPr lang="en-US" sz="2200" b="1" dirty="0" err="1"/>
              <a:t>Equifax_SPH^Your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PI Dashboard – </a:t>
            </a:r>
            <a:r>
              <a:rPr lang="en-US" sz="2200" b="1" dirty="0" err="1"/>
              <a:t>PIDB_Your</a:t>
            </a:r>
            <a:r>
              <a:rPr lang="en-US" sz="2200" b="1" dirty="0"/>
              <a:t> </a:t>
            </a:r>
            <a:r>
              <a:rPr lang="en-US" sz="2200" b="1" dirty="0" err="1"/>
              <a:t>Department.xlsx</a:t>
            </a:r>
            <a:endParaRPr lang="en-US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Wasabi -</a:t>
            </a:r>
            <a:r>
              <a:rPr lang="en-US" sz="2200" b="1" dirty="0"/>
              <a:t> </a:t>
            </a:r>
            <a:r>
              <a:rPr lang="en-US" sz="2200" b="1" dirty="0" err="1"/>
              <a:t>Wasabi_Your</a:t>
            </a:r>
            <a:r>
              <a:rPr lang="en-US" sz="2200" b="1" dirty="0"/>
              <a:t> Dataset-2023.xlsx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YAR team member with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Please contact the appropriate Security Worksheet Owner: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Buy-to-Pay (B2P) –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CONCUR –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GMAS – 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HART (OBI) – 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Oracle – 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PeopleSoft, QlikView, </a:t>
            </a:r>
            <a:r>
              <a:rPr lang="en-US" sz="2500" dirty="0" err="1"/>
              <a:t>DZConnex</a:t>
            </a:r>
            <a:r>
              <a:rPr lang="en-US" sz="2500" dirty="0"/>
              <a:t> (Fieldglass), and Equifax – Nabila </a:t>
            </a:r>
            <a:r>
              <a:rPr lang="en-US" sz="2500" dirty="0" err="1"/>
              <a:t>Bouzir</a:t>
            </a:r>
            <a:r>
              <a:rPr lang="en-US" sz="2500" dirty="0"/>
              <a:t> (</a:t>
            </a:r>
            <a:r>
              <a:rPr lang="en-US" sz="25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nbouzir@hsph.harvard.edu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PI Dashboard – Louis </a:t>
            </a:r>
            <a:r>
              <a:rPr lang="en-US" sz="2500" dirty="0" err="1"/>
              <a:t>Venturelli</a:t>
            </a:r>
            <a:r>
              <a:rPr lang="en-US" sz="2500" dirty="0"/>
              <a:t> (</a:t>
            </a:r>
            <a:r>
              <a:rPr lang="en-US" sz="2500" dirty="0">
                <a:hlinkClick r:id="rId5"/>
              </a:rPr>
              <a:t>lventure@hsph.harvard.edu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Wasabi – Rachel Dalby (</a:t>
            </a:r>
            <a:r>
              <a:rPr lang="en-US" sz="2500" dirty="0">
                <a:hlinkClick r:id="rId6"/>
              </a:rPr>
              <a:t>rdalby@hsph.harvard.edu</a:t>
            </a:r>
            <a:r>
              <a:rPr lang="en-US" sz="25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9980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753852" y="1492860"/>
            <a:ext cx="106842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For each team member, review &amp; confirm the following: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Should person have access to this application?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this the correct level of access?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these the correct Orgs, Funds, etc.</a:t>
            </a:r>
          </a:p>
        </p:txBody>
      </p:sp>
    </p:spTree>
    <p:extLst>
      <p:ext uri="{BB962C8B-B14F-4D97-AF65-F5344CB8AC3E}">
        <p14:creationId xmlns:p14="http://schemas.microsoft.com/office/powerpoint/2010/main" val="77539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or change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add or change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Submit a </a:t>
            </a:r>
            <a:r>
              <a:rPr lang="en-US" sz="2800" dirty="0">
                <a:hlinkClick r:id="rId2"/>
              </a:rPr>
              <a:t>Harvard Chan School Financial Application Request Form</a:t>
            </a:r>
            <a:r>
              <a:rPr lang="en-US" sz="2800" dirty="0"/>
              <a:t> and select the appropriate boxes for the access that you are changing or adding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Detailed instructions on how to complete a form could be found on the </a:t>
            </a:r>
            <a:r>
              <a:rPr lang="en-US" sz="2800" dirty="0">
                <a:hlinkClick r:id="rId3"/>
              </a:rPr>
              <a:t>OFS website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sure to add “Due to YAR 2023 Review” in the </a:t>
            </a:r>
            <a:r>
              <a:rPr lang="en-US" sz="2800" i="1" dirty="0"/>
              <a:t>Additional Instructions </a:t>
            </a:r>
            <a:r>
              <a:rPr lang="en-US" sz="2800" dirty="0"/>
              <a:t>box at the end of the form</a:t>
            </a:r>
          </a:p>
        </p:txBody>
      </p:sp>
    </p:spTree>
    <p:extLst>
      <p:ext uri="{BB962C8B-B14F-4D97-AF65-F5344CB8AC3E}">
        <p14:creationId xmlns:p14="http://schemas.microsoft.com/office/powerpoint/2010/main" val="290824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delete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delete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Enter “Yes” in the last column on each of the worksheet or follow the instructions on the worksheet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There is </a:t>
            </a:r>
            <a:r>
              <a:rPr lang="en-US" sz="2800" b="1" u="sng" dirty="0"/>
              <a:t>no</a:t>
            </a:r>
            <a:r>
              <a:rPr lang="en-US" sz="2800" b="1" dirty="0"/>
              <a:t> need to submit a Financial Application Request form for deletions</a:t>
            </a:r>
          </a:p>
        </p:txBody>
      </p:sp>
    </p:spTree>
    <p:extLst>
      <p:ext uri="{BB962C8B-B14F-4D97-AF65-F5344CB8AC3E}">
        <p14:creationId xmlns:p14="http://schemas.microsoft.com/office/powerpoint/2010/main" val="144082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 to confirm completion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After you review &amp; update your team’s access levels: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Please complete the </a:t>
            </a:r>
            <a:r>
              <a:rPr lang="en-US" sz="2800" dirty="0">
                <a:hlinkClick r:id="rId2"/>
              </a:rPr>
              <a:t>2023 Yearly Access Review Completion Survey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creates a record to confirm that you have reviewed the worksheets for your department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Note: </a:t>
            </a:r>
            <a:r>
              <a:rPr lang="en-US" sz="2800" dirty="0"/>
              <a:t>Failing to complete the survey could be an audit finding for our School</a:t>
            </a:r>
          </a:p>
        </p:txBody>
      </p:sp>
    </p:spTree>
    <p:extLst>
      <p:ext uri="{BB962C8B-B14F-4D97-AF65-F5344CB8AC3E}">
        <p14:creationId xmlns:p14="http://schemas.microsoft.com/office/powerpoint/2010/main" val="342593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19B998-C0F0-415C-AF4D-F10DCCD30A25}">
  <ds:schemaRefs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tf56051434_win32</Template>
  <TotalTime>1963</TotalTime>
  <Words>1562</Words>
  <Application>Microsoft Macintosh PowerPoint</Application>
  <PresentationFormat>Widescreen</PresentationFormat>
  <Paragraphs>825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 (Body)</vt:lpstr>
      <vt:lpstr>Office Theme</vt:lpstr>
      <vt:lpstr>Yearly Access Review 2023</vt:lpstr>
      <vt:lpstr>2023 Yearly Access Review Survey DUE</vt:lpstr>
      <vt:lpstr>Overview</vt:lpstr>
      <vt:lpstr>YAR 2023 Application Worksheets</vt:lpstr>
      <vt:lpstr>Contact YAR team member with Questions</vt:lpstr>
      <vt:lpstr>What to Review</vt:lpstr>
      <vt:lpstr>How to add or change access</vt:lpstr>
      <vt:lpstr>How delete access</vt:lpstr>
      <vt:lpstr>Final step to confirm completion</vt:lpstr>
      <vt:lpstr>Worksheet Review Details</vt:lpstr>
      <vt:lpstr>Buy-to-Pay (B2P)</vt:lpstr>
      <vt:lpstr>concur</vt:lpstr>
      <vt:lpstr>gmas</vt:lpstr>
      <vt:lpstr>HART (OBI)</vt:lpstr>
      <vt:lpstr>Oracle</vt:lpstr>
      <vt:lpstr>PeopleSoft, QlikView, DZConnex (Fieldglass), &amp; Equifax </vt:lpstr>
      <vt:lpstr>PI Dashboard</vt:lpstr>
      <vt:lpstr>Wasabi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Yearly Access Review YAR 2021</dc:title>
  <dc:creator>Diaz, Catalina</dc:creator>
  <cp:lastModifiedBy>Diaz, Catalina</cp:lastModifiedBy>
  <cp:revision>4</cp:revision>
  <dcterms:created xsi:type="dcterms:W3CDTF">2021-11-22T16:56:53Z</dcterms:created>
  <dcterms:modified xsi:type="dcterms:W3CDTF">2023-11-14T18:47:35Z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